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29B4438-F366-4E18-B1AC-0652CF39F501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50023F4-0594-42B3-89C9-957179DE73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 pitchFamily="18" charset="0"/>
                <a:cs typeface="Times New Roman" pitchFamily="18" charset="0"/>
              </a:rPr>
              <a:t>Міжнародна інвестиційна 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30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648072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9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9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9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система і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організація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міжнародної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інвестиційної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діяльності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9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розвиток у студентів розуміння закономірностей міжнародної інвестиційної діяльності, формування знань і набуття аналітичних і практичних навичок у сфері реалізації зарубіжних та іноземних інвестицій, в тому числі у конкретних умовах України.</a:t>
            </a:r>
          </a:p>
          <a:p>
            <a:pPr algn="just">
              <a:spcAft>
                <a:spcPts val="0"/>
              </a:spcAft>
            </a:pPr>
            <a: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uk-UA" sz="19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орієнтовані на формування компетентності студентів відносно: сутності міжнародних інвестицій, їх місця і ролі у сучасному міжнародному бізнесі; суб’єктів, об’єктів, видів і форм міжнародної інвестиційної діяльності; сутності міжнародного інвестиційного ринку, умов і факторів розвитку його структури; регулювання міжнародної інвестиційної діяльності на національному, міжнародному та наднаціональному рівнях адміністративно-правовими, економічними та соціально-психологічними методами; практики міжнародної інвестиційної діяльності в Україні, стратегії і заходів її активізації та підвищення ефективності.</a:t>
            </a:r>
            <a:endParaRPr lang="ru-RU" sz="19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026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4" y="476672"/>
            <a:ext cx="6304059" cy="630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 і 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Збирати, обробляти й упорядковувати великий обсяг інформації про стан міжнародних відносин, зовнішньої політики України та інших держав.</a:t>
            </a:r>
            <a:endParaRPr lang="ru-RU" sz="1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Відстоювати інтереси України у різних сферах міжнародних відносин.</a:t>
            </a:r>
            <a:endParaRPr lang="ru-RU" sz="1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Визначати політичні, дипломатичні,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безпекові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суспільні, юридичні, економічні, екологічні й інші ризики у сфері міжнародних відносин та глобальних процесів.</a:t>
            </a:r>
            <a:endParaRPr lang="ru-RU" sz="1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Досліджувати економічні явища та процеси у міжнародній сфері на основі розуміння історичних передумов їх розвитку, виділяючи й узагальнюючи тенденції.</a:t>
            </a:r>
            <a:endParaRPr lang="ru-RU" sz="16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Розраховувати та оцінювати  показники розвитку зовнішньої торгівлі держав, ефективність </a:t>
            </a:r>
            <a:r>
              <a:rPr lang="uk-UA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експортно</a:t>
            </a:r>
            <a:r>
              <a:rPr lang="uk-UA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/імпортної діяльності їх суб’єктів, й, у цілому, обсяги та динаміку міжнародної торгівлі.</a:t>
            </a:r>
            <a:endParaRPr lang="ru-RU" sz="16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7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8874" y="260648"/>
            <a:ext cx="6585373" cy="7050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56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156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6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156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6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56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342900" algn="just"/>
            <a:r>
              <a:rPr lang="ru-RU" sz="1560" dirty="0">
                <a:solidFill>
                  <a:schemeClr val="bg1"/>
                </a:solidFill>
                <a:latin typeface="Times New Roman"/>
              </a:rPr>
              <a:t>У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результаті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вивчення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навчальної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дисципліни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студент повинен </a:t>
            </a:r>
            <a:r>
              <a:rPr lang="ru-RU" sz="1560" b="1" i="1" dirty="0">
                <a:solidFill>
                  <a:schemeClr val="bg1"/>
                </a:solidFill>
                <a:latin typeface="Times New Roman"/>
              </a:rPr>
              <a:t>знати:</a:t>
            </a:r>
            <a:r>
              <a:rPr lang="ru-RU" sz="1560" b="1" dirty="0">
                <a:solidFill>
                  <a:schemeClr val="bg1"/>
                </a:solidFill>
                <a:latin typeface="Times New Roman"/>
              </a:rPr>
              <a:t> </a:t>
            </a:r>
            <a:endParaRPr lang="ru-RU" sz="1560" dirty="0">
              <a:solidFill>
                <a:schemeClr val="bg1"/>
              </a:solidFill>
            </a:endParaRP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сутність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,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її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місце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та роль у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міжнародному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бізнесі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види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і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форми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,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суб’єкти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та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об’єкти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регулювання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умови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і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фактори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функціонування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міжнародного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інвестиційного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ринку;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сутність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та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методи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управління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діяльністю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методи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оцінки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ефективності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міжнародних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>
                <a:solidFill>
                  <a:schemeClr val="bg1"/>
                </a:solidFill>
                <a:latin typeface="Times New Roman"/>
              </a:rPr>
              <a:t>практику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в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Україні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основні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напрямки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підприємств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авіаційного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комплексу.</a:t>
            </a:r>
          </a:p>
          <a:p>
            <a:pPr indent="342900" algn="just"/>
            <a:r>
              <a:rPr lang="ru-RU" sz="1560" b="1" dirty="0" err="1">
                <a:solidFill>
                  <a:schemeClr val="bg1"/>
                </a:solidFill>
                <a:latin typeface="Times New Roman"/>
              </a:rPr>
              <a:t>вміти</a:t>
            </a:r>
            <a:r>
              <a:rPr lang="ru-RU" sz="1560" b="1" dirty="0">
                <a:solidFill>
                  <a:schemeClr val="bg1"/>
                </a:solidFill>
                <a:latin typeface="Times New Roman"/>
              </a:rPr>
              <a:t>:</a:t>
            </a:r>
            <a:endParaRPr lang="ru-RU" sz="1560" dirty="0">
              <a:solidFill>
                <a:schemeClr val="bg1"/>
              </a:solidFill>
            </a:endParaRPr>
          </a:p>
          <a:p>
            <a:pPr marL="114300" algn="just" fontAlgn="base">
              <a:buFont typeface="Arial"/>
              <a:buChar char="•"/>
            </a:pPr>
            <a:r>
              <a:rPr lang="ru-RU" sz="1560" dirty="0">
                <a:solidFill>
                  <a:schemeClr val="bg1"/>
                </a:solidFill>
                <a:latin typeface="Times New Roman"/>
              </a:rPr>
              <a:t>-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визначати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основні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напрямки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розвитку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аналізувати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фактори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,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що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впливають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на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міжнародну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інвестиційну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діяльність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досліджувати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методи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регулювання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у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певній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країні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,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регіоні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аналізувати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структуру та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фактори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розвитку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міжнародного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інвестиційного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ринку;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визначати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стратегічні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пріоритети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інвестиційної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підприємств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;</a:t>
            </a:r>
          </a:p>
          <a:p>
            <a:pPr marL="114300" algn="just" fontAlgn="base">
              <a:buFont typeface="Arial"/>
              <a:buChar char="•"/>
            </a:pP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застосовувати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сучасні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методи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та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інструменти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управління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міжнародною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інвестиційною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діяльністю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560" dirty="0" err="1">
                <a:solidFill>
                  <a:schemeClr val="bg1"/>
                </a:solidFill>
                <a:latin typeface="Times New Roman"/>
              </a:rPr>
              <a:t>підприємств</a:t>
            </a:r>
            <a:r>
              <a:rPr lang="ru-RU" sz="1560" dirty="0">
                <a:solidFill>
                  <a:schemeClr val="bg1"/>
                </a:solidFill>
                <a:latin typeface="Times New Roman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156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56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20000"/>
              </a:lnSpc>
            </a:pP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41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1. Міжнародні інвестиції: загальний огляд.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2. Сутність і мотивація міжнародної інвестиційної діяльності.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3. Міжнародний інвестиційний ринок і розвиток його структури.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4. Регулювання міжнародної інвестиційної діяльності.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5. Моделювання інвестиційних проектів.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6. Міжнародна інвестиційна діяльність в Україні.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7. Облік інвестиційних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операцій.</a:t>
            </a:r>
            <a:endParaRPr lang="ru-RU" sz="2400" b="1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2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5" cy="4950289"/>
          </a:xfrm>
        </p:spPr>
        <p:txBody>
          <a:bodyPr>
            <a:normAutofit fontScale="40000" lnSpcReduction="20000"/>
          </a:bodyPr>
          <a:lstStyle/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1. Гончаров В. Н. Управление финансовой деятельностью инвестиционной компании / В.Н. Гончаров, В.Л. Иванов, С.В. Автономов; Отв. ред. Гончаров В.Н. – Донецк: Куприянов, 2006. – 199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Джусов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А. А. Инвестиционные стратегии институциональных инвесторов /                 А. А.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Джусов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– Д.: Наука и образование, 2005. – 205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3. Дегтярева Ю. В. Методы управления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инновационно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-инвестиционной деятельностью предприятий в условиях риска / Ю. В. Дегтярёва. – Краматорск: ДГМА, 2010. – 123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4. Егоров П. В. Управление инвестиционными рисками в производственно-хозяйственных системах / П.В. Егоров, А.А. Лактионова. – Донецк: Юго-Восток, 2005. – 209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Захарін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С. В.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перспективи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ринку: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/ С. В.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Захарін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– К.: ОІЕ НАНУ, 2003. – 167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Керш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С. Р. Дорожная карта бизнес-инвестора: как повысить стоимость компании за счет эффективных инвестиций. Руководство менеджера / пер. с англ. О.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В.Теплых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 Под науч. ред. Е. Е. Козлова. – Д.: Баланс Бизнес Букс, 2006. – 216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7. Кучер В. А. Оптимальное управление инвестиционными проектами на основе планирования жизненных циклов / В. А. Кучер. – Донецк: Вебер, 2009. – 300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8. Международная инвестиционная деятельность: учеб. пособие / В. Е. Реутов,              О. С. Горда. – Симферополь: Феникс, 2008. – 335 с.</a:t>
            </a:r>
          </a:p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Міжнародна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інвестиційна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.-метод.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самост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вивч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/ [Л.В. Руденко та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.]; За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ред. Л.В. Руденко. – К. : КНЕУ, 2008. – 167 с.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3501880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25</TotalTime>
  <Words>719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4</cp:revision>
  <dcterms:created xsi:type="dcterms:W3CDTF">2020-06-08T19:38:46Z</dcterms:created>
  <dcterms:modified xsi:type="dcterms:W3CDTF">2020-07-09T15:18:01Z</dcterms:modified>
</cp:coreProperties>
</file>